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4"/>
  </p:notesMasterIdLst>
  <p:sldIdLst>
    <p:sldId id="520" r:id="rId11"/>
    <p:sldId id="470" r:id="rId12"/>
    <p:sldId id="521" r:id="rId13"/>
    <p:sldId id="510" r:id="rId14"/>
    <p:sldId id="511" r:id="rId15"/>
    <p:sldId id="512" r:id="rId16"/>
    <p:sldId id="513" r:id="rId17"/>
    <p:sldId id="514" r:id="rId18"/>
    <p:sldId id="515" r:id="rId19"/>
    <p:sldId id="516" r:id="rId20"/>
    <p:sldId id="518" r:id="rId21"/>
    <p:sldId id="519" r:id="rId22"/>
    <p:sldId id="517" r:id="rId23"/>
  </p:sldIdLst>
  <p:sldSz cx="12190413" cy="6859588"/>
  <p:notesSz cx="6858000" cy="9144000"/>
  <p:embeddedFontLst>
    <p:embeddedFont>
      <p:font typeface="Coiny" panose="020B0604020202020204" charset="0"/>
      <p:regular r:id="rId25"/>
    </p:embeddedFont>
    <p:embeddedFont>
      <p:font typeface="#9Slide02 Noi dung dai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宋体" panose="02010600030101010101" pitchFamily="2" charset="-122"/>
      <p:regular r:id="rId31"/>
    </p:embeddedFont>
    <p:embeddedFont>
      <p:font typeface="Open Sans Extrabold" panose="020B0604020202020204" charset="0"/>
      <p:bold r:id="rId32"/>
      <p:boldItalic r:id="rId33"/>
    </p:embeddedFont>
    <p:embeddedFont>
      <p:font typeface="Impact" panose="020B0806030902050204" pitchFamily="34" charset="0"/>
      <p:regular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565"/>
    <a:srgbClr val="FF0000"/>
    <a:srgbClr val="1A7EAF"/>
    <a:srgbClr val="005696"/>
    <a:srgbClr val="0070C0"/>
    <a:srgbClr val="00474C"/>
    <a:srgbClr val="3296A8"/>
    <a:srgbClr val="6D8AAB"/>
    <a:srgbClr val="31709C"/>
    <a:srgbClr val="769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77" autoAdjust="0"/>
    <p:restoredTop sz="94364" autoAdjust="0"/>
  </p:normalViewPr>
  <p:slideViewPr>
    <p:cSldViewPr snapToGrid="0" showGuides="1">
      <p:cViewPr varScale="1">
        <p:scale>
          <a:sx n="69" d="100"/>
          <a:sy n="69" d="100"/>
        </p:scale>
        <p:origin x="264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font" Target="fonts/font10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gs" Target="tags/tag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667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109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74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28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68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77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697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25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320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360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82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81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07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81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82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63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4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40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11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93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61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00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55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86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05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27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26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31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91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0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65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51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489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38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48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52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97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46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05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41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20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29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87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67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39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37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2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575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12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140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90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947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84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5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2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17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3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91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91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12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98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05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81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7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33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50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968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31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30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56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57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92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55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77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0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22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72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61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3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37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63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90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4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80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4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35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3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93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54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96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9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08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162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92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03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84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29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72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22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23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77.xml"/><Relationship Id="rId47" Type="http://schemas.openxmlformats.org/officeDocument/2006/relationships/slideLayout" Target="../slideLayouts/slideLayout82.xml"/><Relationship Id="rId63" Type="http://schemas.openxmlformats.org/officeDocument/2006/relationships/slideLayout" Target="../slideLayouts/slideLayout98.xml"/><Relationship Id="rId68" Type="http://schemas.openxmlformats.org/officeDocument/2006/relationships/slideLayout" Target="../slideLayouts/slideLayout103.xml"/><Relationship Id="rId84" Type="http://schemas.openxmlformats.org/officeDocument/2006/relationships/slideLayout" Target="../slideLayouts/slideLayout119.xml"/><Relationship Id="rId89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53" Type="http://schemas.openxmlformats.org/officeDocument/2006/relationships/slideLayout" Target="../slideLayouts/slideLayout88.xml"/><Relationship Id="rId58" Type="http://schemas.openxmlformats.org/officeDocument/2006/relationships/slideLayout" Target="../slideLayouts/slideLayout93.xml"/><Relationship Id="rId74" Type="http://schemas.openxmlformats.org/officeDocument/2006/relationships/slideLayout" Target="../slideLayouts/slideLayout109.xml"/><Relationship Id="rId79" Type="http://schemas.openxmlformats.org/officeDocument/2006/relationships/slideLayout" Target="../slideLayouts/slideLayout114.xml"/><Relationship Id="rId102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40.xml"/><Relationship Id="rId90" Type="http://schemas.openxmlformats.org/officeDocument/2006/relationships/slideLayout" Target="../slideLayouts/slideLayout125.xml"/><Relationship Id="rId95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78.xml"/><Relationship Id="rId48" Type="http://schemas.openxmlformats.org/officeDocument/2006/relationships/slideLayout" Target="../slideLayouts/slideLayout83.xml"/><Relationship Id="rId64" Type="http://schemas.openxmlformats.org/officeDocument/2006/relationships/slideLayout" Target="../slideLayouts/slideLayout99.xml"/><Relationship Id="rId69" Type="http://schemas.openxmlformats.org/officeDocument/2006/relationships/slideLayout" Target="../slideLayouts/slideLayout104.xml"/><Relationship Id="rId80" Type="http://schemas.openxmlformats.org/officeDocument/2006/relationships/slideLayout" Target="../slideLayouts/slideLayout115.xml"/><Relationship Id="rId85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59" Type="http://schemas.openxmlformats.org/officeDocument/2006/relationships/slideLayout" Target="../slideLayouts/slideLayout94.xml"/><Relationship Id="rId103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76.xml"/><Relationship Id="rId54" Type="http://schemas.openxmlformats.org/officeDocument/2006/relationships/slideLayout" Target="../slideLayouts/slideLayout89.xml"/><Relationship Id="rId62" Type="http://schemas.openxmlformats.org/officeDocument/2006/relationships/slideLayout" Target="../slideLayouts/slideLayout97.xml"/><Relationship Id="rId70" Type="http://schemas.openxmlformats.org/officeDocument/2006/relationships/slideLayout" Target="../slideLayouts/slideLayout105.xml"/><Relationship Id="rId75" Type="http://schemas.openxmlformats.org/officeDocument/2006/relationships/slideLayout" Target="../slideLayouts/slideLayout110.xml"/><Relationship Id="rId83" Type="http://schemas.openxmlformats.org/officeDocument/2006/relationships/slideLayout" Target="../slideLayouts/slideLayout118.xml"/><Relationship Id="rId88" Type="http://schemas.openxmlformats.org/officeDocument/2006/relationships/slideLayout" Target="../slideLayouts/slideLayout123.xml"/><Relationship Id="rId91" Type="http://schemas.openxmlformats.org/officeDocument/2006/relationships/slideLayout" Target="../slideLayouts/slideLayout126.xml"/><Relationship Id="rId9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49" Type="http://schemas.openxmlformats.org/officeDocument/2006/relationships/slideLayout" Target="../slideLayouts/slideLayout84.xml"/><Relationship Id="rId57" Type="http://schemas.openxmlformats.org/officeDocument/2006/relationships/slideLayout" Target="../slideLayouts/slideLayout92.xml"/><Relationship Id="rId106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66.xml"/><Relationship Id="rId44" Type="http://schemas.openxmlformats.org/officeDocument/2006/relationships/slideLayout" Target="../slideLayouts/slideLayout79.xml"/><Relationship Id="rId52" Type="http://schemas.openxmlformats.org/officeDocument/2006/relationships/slideLayout" Target="../slideLayouts/slideLayout87.xml"/><Relationship Id="rId60" Type="http://schemas.openxmlformats.org/officeDocument/2006/relationships/slideLayout" Target="../slideLayouts/slideLayout95.xml"/><Relationship Id="rId65" Type="http://schemas.openxmlformats.org/officeDocument/2006/relationships/slideLayout" Target="../slideLayouts/slideLayout100.xml"/><Relationship Id="rId73" Type="http://schemas.openxmlformats.org/officeDocument/2006/relationships/slideLayout" Target="../slideLayouts/slideLayout108.xml"/><Relationship Id="rId78" Type="http://schemas.openxmlformats.org/officeDocument/2006/relationships/slideLayout" Target="../slideLayouts/slideLayout113.xml"/><Relationship Id="rId81" Type="http://schemas.openxmlformats.org/officeDocument/2006/relationships/slideLayout" Target="../slideLayouts/slideLayout116.xml"/><Relationship Id="rId86" Type="http://schemas.openxmlformats.org/officeDocument/2006/relationships/slideLayout" Target="../slideLayouts/slideLayout121.xml"/><Relationship Id="rId94" Type="http://schemas.openxmlformats.org/officeDocument/2006/relationships/slideLayout" Target="../slideLayouts/slideLayout129.xml"/><Relationship Id="rId99" Type="http://schemas.openxmlformats.org/officeDocument/2006/relationships/slideLayout" Target="../slideLayouts/slideLayout134.xml"/><Relationship Id="rId101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85.xml"/><Relationship Id="rId55" Type="http://schemas.openxmlformats.org/officeDocument/2006/relationships/slideLayout" Target="../slideLayouts/slideLayout90.xml"/><Relationship Id="rId76" Type="http://schemas.openxmlformats.org/officeDocument/2006/relationships/slideLayout" Target="../slideLayouts/slideLayout111.xml"/><Relationship Id="rId97" Type="http://schemas.openxmlformats.org/officeDocument/2006/relationships/slideLayout" Target="../slideLayouts/slideLayout132.xml"/><Relationship Id="rId104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42.xml"/><Relationship Id="rId71" Type="http://schemas.openxmlformats.org/officeDocument/2006/relationships/slideLayout" Target="../slideLayouts/slideLayout106.xml"/><Relationship Id="rId9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75.xml"/><Relationship Id="rId45" Type="http://schemas.openxmlformats.org/officeDocument/2006/relationships/slideLayout" Target="../slideLayouts/slideLayout80.xml"/><Relationship Id="rId66" Type="http://schemas.openxmlformats.org/officeDocument/2006/relationships/slideLayout" Target="../slideLayouts/slideLayout101.xml"/><Relationship Id="rId87" Type="http://schemas.openxmlformats.org/officeDocument/2006/relationships/slideLayout" Target="../slideLayouts/slideLayout122.xml"/><Relationship Id="rId61" Type="http://schemas.openxmlformats.org/officeDocument/2006/relationships/slideLayout" Target="../slideLayouts/slideLayout96.xml"/><Relationship Id="rId82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91.xml"/><Relationship Id="rId77" Type="http://schemas.openxmlformats.org/officeDocument/2006/relationships/slideLayout" Target="../slideLayouts/slideLayout112.xml"/><Relationship Id="rId100" Type="http://schemas.openxmlformats.org/officeDocument/2006/relationships/slideLayout" Target="../slideLayouts/slideLayout135.xml"/><Relationship Id="rId105" Type="http://schemas.openxmlformats.org/officeDocument/2006/relationships/theme" Target="../theme/theme10.xml"/><Relationship Id="rId8" Type="http://schemas.openxmlformats.org/officeDocument/2006/relationships/slideLayout" Target="../slideLayouts/slideLayout43.xml"/><Relationship Id="rId51" Type="http://schemas.openxmlformats.org/officeDocument/2006/relationships/slideLayout" Target="../slideLayouts/slideLayout86.xml"/><Relationship Id="rId72" Type="http://schemas.openxmlformats.org/officeDocument/2006/relationships/slideLayout" Target="../slideLayouts/slideLayout107.xml"/><Relationship Id="rId93" Type="http://schemas.openxmlformats.org/officeDocument/2006/relationships/slideLayout" Target="../slideLayouts/slideLayout128.xml"/><Relationship Id="rId9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81.xml"/><Relationship Id="rId67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883" r:id="rId9"/>
    <p:sldLayoutId id="2147483882" r:id="rId10"/>
    <p:sldLayoutId id="2147483881" r:id="rId11"/>
    <p:sldLayoutId id="2147483880" r:id="rId12"/>
    <p:sldLayoutId id="2147483879" r:id="rId13"/>
    <p:sldLayoutId id="2147483878" r:id="rId14"/>
    <p:sldLayoutId id="2147483877" r:id="rId15"/>
    <p:sldLayoutId id="2147483876" r:id="rId16"/>
    <p:sldLayoutId id="2147483875" r:id="rId17"/>
    <p:sldLayoutId id="2147483874" r:id="rId18"/>
    <p:sldLayoutId id="2147483873" r:id="rId19"/>
    <p:sldLayoutId id="2147483872" r:id="rId20"/>
    <p:sldLayoutId id="2147483871" r:id="rId21"/>
    <p:sldLayoutId id="2147483870" r:id="rId22"/>
    <p:sldLayoutId id="2147483869" r:id="rId23"/>
    <p:sldLayoutId id="2147483868" r:id="rId24"/>
    <p:sldLayoutId id="2147483867" r:id="rId25"/>
    <p:sldLayoutId id="2147483866" r:id="rId26"/>
    <p:sldLayoutId id="2147483865" r:id="rId27"/>
    <p:sldLayoutId id="2147483864" r:id="rId28"/>
    <p:sldLayoutId id="2147483863" r:id="rId29"/>
    <p:sldLayoutId id="2147483862" r:id="rId30"/>
    <p:sldLayoutId id="2147483861" r:id="rId31"/>
    <p:sldLayoutId id="2147483860" r:id="rId32"/>
    <p:sldLayoutId id="2147483859" r:id="rId33"/>
    <p:sldLayoutId id="2147483858" r:id="rId34"/>
    <p:sldLayoutId id="2147483857" r:id="rId35"/>
    <p:sldLayoutId id="2147483856" r:id="rId36"/>
    <p:sldLayoutId id="2147483855" r:id="rId37"/>
    <p:sldLayoutId id="2147483854" r:id="rId38"/>
    <p:sldLayoutId id="2147483853" r:id="rId39"/>
    <p:sldLayoutId id="2147483852" r:id="rId40"/>
    <p:sldLayoutId id="2147483851" r:id="rId41"/>
    <p:sldLayoutId id="2147483850" r:id="rId42"/>
    <p:sldLayoutId id="2147483849" r:id="rId43"/>
    <p:sldLayoutId id="2147483848" r:id="rId44"/>
    <p:sldLayoutId id="2147483847" r:id="rId45"/>
    <p:sldLayoutId id="2147483846" r:id="rId46"/>
    <p:sldLayoutId id="2147483845" r:id="rId47"/>
    <p:sldLayoutId id="2147483844" r:id="rId48"/>
    <p:sldLayoutId id="2147483843" r:id="rId49"/>
    <p:sldLayoutId id="2147483842" r:id="rId50"/>
    <p:sldLayoutId id="2147483841" r:id="rId51"/>
    <p:sldLayoutId id="2147483840" r:id="rId52"/>
    <p:sldLayoutId id="2147483839" r:id="rId53"/>
    <p:sldLayoutId id="2147483838" r:id="rId54"/>
    <p:sldLayoutId id="2147483837" r:id="rId55"/>
    <p:sldLayoutId id="2147483836" r:id="rId56"/>
    <p:sldLayoutId id="2147483835" r:id="rId57"/>
    <p:sldLayoutId id="2147483834" r:id="rId58"/>
    <p:sldLayoutId id="2147483833" r:id="rId59"/>
    <p:sldLayoutId id="2147483832" r:id="rId60"/>
    <p:sldLayoutId id="2147483831" r:id="rId61"/>
    <p:sldLayoutId id="2147483830" r:id="rId62"/>
    <p:sldLayoutId id="2147483829" r:id="rId63"/>
    <p:sldLayoutId id="2147483828" r:id="rId64"/>
    <p:sldLayoutId id="2147483827" r:id="rId65"/>
    <p:sldLayoutId id="2147483826" r:id="rId66"/>
    <p:sldLayoutId id="2147483825" r:id="rId67"/>
    <p:sldLayoutId id="2147483824" r:id="rId68"/>
    <p:sldLayoutId id="2147483823" r:id="rId69"/>
    <p:sldLayoutId id="2147483822" r:id="rId70"/>
    <p:sldLayoutId id="2147483821" r:id="rId71"/>
    <p:sldLayoutId id="2147483820" r:id="rId72"/>
    <p:sldLayoutId id="2147483819" r:id="rId73"/>
    <p:sldLayoutId id="2147483818" r:id="rId74"/>
    <p:sldLayoutId id="2147483817" r:id="rId75"/>
    <p:sldLayoutId id="2147483816" r:id="rId76"/>
    <p:sldLayoutId id="2147483815" r:id="rId77"/>
    <p:sldLayoutId id="2147483814" r:id="rId78"/>
    <p:sldLayoutId id="2147483813" r:id="rId79"/>
    <p:sldLayoutId id="2147483812" r:id="rId80"/>
    <p:sldLayoutId id="2147483811" r:id="rId81"/>
    <p:sldLayoutId id="2147483810" r:id="rId82"/>
    <p:sldLayoutId id="2147483809" r:id="rId83"/>
    <p:sldLayoutId id="2147483808" r:id="rId84"/>
    <p:sldLayoutId id="2147483807" r:id="rId85"/>
    <p:sldLayoutId id="2147483806" r:id="rId86"/>
    <p:sldLayoutId id="2147483805" r:id="rId87"/>
    <p:sldLayoutId id="2147483804" r:id="rId88"/>
    <p:sldLayoutId id="2147483803" r:id="rId89"/>
    <p:sldLayoutId id="2147483802" r:id="rId90"/>
    <p:sldLayoutId id="2147483801" r:id="rId91"/>
    <p:sldLayoutId id="2147483800" r:id="rId92"/>
    <p:sldLayoutId id="2147483799" r:id="rId93"/>
    <p:sldLayoutId id="2147483711" r:id="rId94"/>
    <p:sldLayoutId id="2147483710" r:id="rId95"/>
    <p:sldLayoutId id="2147483709" r:id="rId96"/>
    <p:sldLayoutId id="2147483708" r:id="rId97"/>
    <p:sldLayoutId id="2147483707" r:id="rId98"/>
    <p:sldLayoutId id="2147483706" r:id="rId99"/>
    <p:sldLayoutId id="2147483701" r:id="rId100"/>
    <p:sldLayoutId id="2147483702" r:id="rId101"/>
    <p:sldLayoutId id="2147483703" r:id="rId102"/>
    <p:sldLayoutId id="2147483704" r:id="rId103"/>
    <p:sldLayoutId id="2147483705" r:id="rId104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43.xml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206159" y="1361992"/>
            <a:ext cx="8048171" cy="4135601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374202" y="1494703"/>
              <a:ext cx="1441057" cy="5955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TOÁN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1680395" y="750409"/>
            <a:ext cx="70997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2189691" y="2380776"/>
            <a:ext cx="6293390" cy="29915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8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207439" y="244929"/>
            <a:ext cx="11777732" cy="6660428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207439" y="542667"/>
            <a:ext cx="11418504" cy="6444181"/>
          </a:xfrm>
          <a:prstGeom prst="round2SameRect">
            <a:avLst/>
          </a:pr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CDB2E8-B17F-4D9F-A355-DDC062679EB0}"/>
              </a:ext>
            </a:extLst>
          </p:cNvPr>
          <p:cNvGrpSpPr/>
          <p:nvPr/>
        </p:nvGrpSpPr>
        <p:grpSpPr>
          <a:xfrm>
            <a:off x="2197" y="1153415"/>
            <a:ext cx="995743" cy="992067"/>
            <a:chOff x="244245" y="581388"/>
            <a:chExt cx="1252728" cy="124810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7D79B18-D6DF-4C3B-B407-F445E1222E4F}"/>
                </a:ext>
              </a:extLst>
            </p:cNvPr>
            <p:cNvSpPr/>
            <p:nvPr/>
          </p:nvSpPr>
          <p:spPr>
            <a:xfrm>
              <a:off x="244245" y="581388"/>
              <a:ext cx="1252728" cy="1248103"/>
            </a:xfrm>
            <a:prstGeom prst="ellipse">
              <a:avLst/>
            </a:prstGeom>
            <a:solidFill>
              <a:srgbClr val="1A7EAF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AFDEB0-3A54-48F1-ACB9-3259D4E9DEF7}"/>
                </a:ext>
              </a:extLst>
            </p:cNvPr>
            <p:cNvSpPr txBox="1"/>
            <p:nvPr/>
          </p:nvSpPr>
          <p:spPr>
            <a:xfrm>
              <a:off x="674002" y="672664"/>
              <a:ext cx="393213" cy="9307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9" b="100000" l="2315" r="98056">
                        <a14:foregroundMark x1="12037" y1="46069" x2="9537" y2="50504"/>
                        <a14:foregroundMark x1="11019" y1="54335" x2="14074" y2="65323"/>
                        <a14:foregroundMark x1="15926" y1="59375" x2="15741" y2="72883"/>
                        <a14:foregroundMark x1="15185" y1="39819" x2="6944" y2="53730"/>
                        <a14:foregroundMark x1="8426" y1="54335" x2="11944" y2="66431"/>
                        <a14:foregroundMark x1="9907" y1="63004" x2="20278" y2="751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6363" y="3187835"/>
            <a:ext cx="3734050" cy="34297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38D786B-6E63-4014-805E-18321AF6D3CA}"/>
              </a:ext>
            </a:extLst>
          </p:cNvPr>
          <p:cNvSpPr txBox="1"/>
          <p:nvPr/>
        </p:nvSpPr>
        <p:spPr>
          <a:xfrm>
            <a:off x="1203182" y="726120"/>
            <a:ext cx="1018158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con, 7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09B841-DA03-4172-9E90-87954B5D878F}"/>
              </a:ext>
            </a:extLst>
          </p:cNvPr>
          <p:cNvSpPr txBox="1"/>
          <p:nvPr/>
        </p:nvSpPr>
        <p:spPr>
          <a:xfrm>
            <a:off x="3411059" y="4144180"/>
            <a:ext cx="202299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C58BBC-411F-4DE4-A87D-13E43307F60A}"/>
              </a:ext>
            </a:extLst>
          </p:cNvPr>
          <p:cNvSpPr txBox="1"/>
          <p:nvPr/>
        </p:nvSpPr>
        <p:spPr>
          <a:xfrm>
            <a:off x="1118750" y="2677748"/>
            <a:ext cx="410529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D1613E-DADB-4030-8744-D8B7825FBC39}"/>
              </a:ext>
            </a:extLst>
          </p:cNvPr>
          <p:cNvSpPr txBox="1"/>
          <p:nvPr/>
        </p:nvSpPr>
        <p:spPr>
          <a:xfrm>
            <a:off x="4512768" y="4803952"/>
            <a:ext cx="272029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– 7 = 13 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D1613E-DADB-4030-8744-D8B7825FBC39}"/>
              </a:ext>
            </a:extLst>
          </p:cNvPr>
          <p:cNvSpPr txBox="1"/>
          <p:nvPr/>
        </p:nvSpPr>
        <p:spPr>
          <a:xfrm>
            <a:off x="471675" y="5475081"/>
            <a:ext cx="82012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con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09B841-DA03-4172-9E90-87954B5D878F}"/>
              </a:ext>
            </a:extLst>
          </p:cNvPr>
          <p:cNvSpPr txBox="1"/>
          <p:nvPr/>
        </p:nvSpPr>
        <p:spPr>
          <a:xfrm>
            <a:off x="1684159" y="4774426"/>
            <a:ext cx="252473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25"/>
                            </p:stCondLst>
                            <p:childTnLst>
                              <p:par>
                                <p:cTn id="8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1D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1D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111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11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267" y="1242756"/>
            <a:ext cx="6974590" cy="270890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2831497" y="1650745"/>
            <a:ext cx="4344138" cy="16181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5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9600" b="1" i="0" u="none" strike="noStrike" kern="1200" cap="none" spc="0" normalizeH="0" noProof="0" dirty="0" smtClean="0">
                <a:ln>
                  <a:noFill/>
                </a:ln>
                <a:solidFill>
                  <a:srgbClr val="ED5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noProof="0" dirty="0" err="1" smtClean="0">
                <a:ln>
                  <a:noFill/>
                </a:ln>
                <a:solidFill>
                  <a:srgbClr val="ED5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74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1272167" y="1411235"/>
            <a:ext cx="9779510" cy="5494122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1272167" y="1589615"/>
            <a:ext cx="9435161" cy="5315742"/>
          </a:xfrm>
          <a:prstGeom prst="round2SameRect">
            <a:avLst/>
          </a:pr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7D9265D-389A-449A-9646-F68EF8904D12}"/>
              </a:ext>
            </a:extLst>
          </p:cNvPr>
          <p:cNvGrpSpPr/>
          <p:nvPr/>
        </p:nvGrpSpPr>
        <p:grpSpPr>
          <a:xfrm>
            <a:off x="2418915" y="242914"/>
            <a:ext cx="2081935" cy="959789"/>
            <a:chOff x="1371600" y="484363"/>
            <a:chExt cx="5480779" cy="1014237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249ACDE-8740-4649-A7D9-BC6C2BAEE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484363"/>
              <a:ext cx="5480779" cy="101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38D786B-6E63-4014-805E-18321AF6D3CA}"/>
                </a:ext>
              </a:extLst>
            </p:cNvPr>
            <p:cNvSpPr txBox="1"/>
            <p:nvPr/>
          </p:nvSpPr>
          <p:spPr>
            <a:xfrm>
              <a:off x="2079406" y="622149"/>
              <a:ext cx="3451461" cy="7805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ính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C19DBB1E-BA53-4707-BCE4-A86B35F9EC2A}"/>
              </a:ext>
            </a:extLst>
          </p:cNvPr>
          <p:cNvSpPr txBox="1"/>
          <p:nvPr/>
        </p:nvSpPr>
        <p:spPr>
          <a:xfrm>
            <a:off x="3459883" y="2051051"/>
            <a:ext cx="1869102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A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60 – 6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68AFF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79625DF-1476-463B-8EA9-3B7A1A442101}"/>
              </a:ext>
            </a:extLst>
          </p:cNvPr>
          <p:cNvSpPr txBox="1"/>
          <p:nvPr/>
        </p:nvSpPr>
        <p:spPr>
          <a:xfrm>
            <a:off x="3944684" y="3049178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ED5565"/>
                </a:solidFill>
                <a:latin typeface="Calibri"/>
                <a:cs typeface="Calibri" panose="020F0502020204030204" pitchFamily="34" charset="0"/>
              </a:rPr>
              <a:t>6</a:t>
            </a:r>
            <a:r>
              <a:rPr kumimoji="0" lang="en-US" sz="6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0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FE9B134-42EF-47D3-A5A2-3A53ACE77DBC}"/>
              </a:ext>
            </a:extLst>
          </p:cNvPr>
          <p:cNvSpPr txBox="1"/>
          <p:nvPr/>
        </p:nvSpPr>
        <p:spPr>
          <a:xfrm>
            <a:off x="4406507" y="4202344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6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4426488" y="5347037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4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AF3C002-5E1E-4C58-A767-A3654DF20670}"/>
              </a:ext>
            </a:extLst>
          </p:cNvPr>
          <p:cNvSpPr txBox="1"/>
          <p:nvPr/>
        </p:nvSpPr>
        <p:spPr>
          <a:xfrm>
            <a:off x="3900164" y="5333618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ED5565"/>
                </a:solidFill>
                <a:latin typeface="Calibri"/>
                <a:cs typeface="Calibri" panose="020F0502020204030204" pitchFamily="34" charset="0"/>
              </a:rPr>
              <a:t>5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49C9AC5-54DA-47C9-AA71-8032746BCE48}"/>
              </a:ext>
            </a:extLst>
          </p:cNvPr>
          <p:cNvCxnSpPr/>
          <p:nvPr/>
        </p:nvCxnSpPr>
        <p:spPr>
          <a:xfrm>
            <a:off x="3878654" y="5097219"/>
            <a:ext cx="1019468" cy="0"/>
          </a:xfrm>
          <a:prstGeom prst="line">
            <a:avLst/>
          </a:prstGeom>
          <a:noFill/>
          <a:ln w="3810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3595140" y="4153890"/>
            <a:ext cx="406381" cy="0"/>
          </a:xfrm>
          <a:prstGeom prst="line">
            <a:avLst/>
          </a:prstGeom>
          <a:noFill/>
          <a:ln w="5715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C19DBB1E-BA53-4707-BCE4-A86B35F9EC2A}"/>
              </a:ext>
            </a:extLst>
          </p:cNvPr>
          <p:cNvSpPr txBox="1"/>
          <p:nvPr/>
        </p:nvSpPr>
        <p:spPr>
          <a:xfrm>
            <a:off x="7406212" y="2051051"/>
            <a:ext cx="222016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068AFF"/>
                </a:solidFill>
                <a:latin typeface="Calibri"/>
                <a:cs typeface="Calibri" panose="020F0502020204030204" pitchFamily="34" charset="0"/>
              </a:rPr>
              <a:t>50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A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– 28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68AFF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79625DF-1476-463B-8EA9-3B7A1A442101}"/>
              </a:ext>
            </a:extLst>
          </p:cNvPr>
          <p:cNvSpPr txBox="1"/>
          <p:nvPr/>
        </p:nvSpPr>
        <p:spPr>
          <a:xfrm>
            <a:off x="8066542" y="3049178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noProof="0" dirty="0">
                <a:solidFill>
                  <a:srgbClr val="ED5565"/>
                </a:solidFill>
                <a:latin typeface="Calibri"/>
                <a:cs typeface="Calibri" panose="020F0502020204030204" pitchFamily="34" charset="0"/>
              </a:rPr>
              <a:t>5</a:t>
            </a:r>
            <a:r>
              <a:rPr kumimoji="0" lang="en-US" sz="6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0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FE9B134-42EF-47D3-A5A2-3A53ACE77DBC}"/>
              </a:ext>
            </a:extLst>
          </p:cNvPr>
          <p:cNvSpPr txBox="1"/>
          <p:nvPr/>
        </p:nvSpPr>
        <p:spPr>
          <a:xfrm>
            <a:off x="8022021" y="4202344"/>
            <a:ext cx="97442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28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8548347" y="5347037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noProof="0" dirty="0" smtClean="0">
                <a:solidFill>
                  <a:srgbClr val="ED5565"/>
                </a:solidFill>
                <a:latin typeface="Calibri"/>
                <a:cs typeface="Calibri" panose="020F0502020204030204" pitchFamily="34" charset="0"/>
              </a:rPr>
              <a:t>2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AF3C002-5E1E-4C58-A767-A3654DF20670}"/>
              </a:ext>
            </a:extLst>
          </p:cNvPr>
          <p:cNvSpPr txBox="1"/>
          <p:nvPr/>
        </p:nvSpPr>
        <p:spPr>
          <a:xfrm>
            <a:off x="8022022" y="5333618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noProof="0" dirty="0">
                <a:solidFill>
                  <a:srgbClr val="ED5565"/>
                </a:solidFill>
                <a:latin typeface="Calibri"/>
                <a:cs typeface="Calibri" panose="020F0502020204030204" pitchFamily="34" charset="0"/>
              </a:rPr>
              <a:t>2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49C9AC5-54DA-47C9-AA71-8032746BCE48}"/>
              </a:ext>
            </a:extLst>
          </p:cNvPr>
          <p:cNvCxnSpPr/>
          <p:nvPr/>
        </p:nvCxnSpPr>
        <p:spPr>
          <a:xfrm>
            <a:off x="8000512" y="5097219"/>
            <a:ext cx="1019468" cy="0"/>
          </a:xfrm>
          <a:prstGeom prst="line">
            <a:avLst/>
          </a:prstGeom>
          <a:noFill/>
          <a:ln w="3810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7716998" y="4153890"/>
            <a:ext cx="406381" cy="0"/>
          </a:xfrm>
          <a:prstGeom prst="line">
            <a:avLst/>
          </a:prstGeom>
          <a:noFill/>
          <a:ln w="5715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807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110" grpId="0"/>
      <p:bldP spid="111" grpId="0"/>
      <p:bldP spid="112" grpId="0"/>
      <p:bldP spid="113" grpId="0"/>
      <p:bldP spid="1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1315074" y="991809"/>
            <a:ext cx="7284045" cy="2954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9600" b="1" i="0" u="none" strike="noStrike" kern="1200" cap="none" spc="0" normalizeH="0" noProof="0" dirty="0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noProof="0" dirty="0" err="1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9600" b="1" i="0" u="none" strike="noStrike" kern="1200" cap="none" spc="0" normalizeH="0" noProof="0" dirty="0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noProof="0" dirty="0" err="1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9600" b="1" i="0" u="none" strike="noStrike" kern="1200" cap="none" spc="0" normalizeH="0" noProof="0" dirty="0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noProof="0" dirty="0" err="1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9600" b="1" i="0" u="none" strike="noStrike" kern="1200" cap="none" spc="0" normalizeH="0" noProof="0" dirty="0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noProof="0" dirty="0" err="1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9600" b="1" i="0" u="none" strike="noStrike" kern="1200" cap="none" spc="0" normalizeH="0" noProof="0" dirty="0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noProof="0" dirty="0" err="1" smtClean="0">
                <a:ln w="57150">
                  <a:solidFill>
                    <a:srgbClr val="FFFFFF"/>
                  </a:solidFill>
                </a:ln>
                <a:solidFill>
                  <a:srgbClr val="ED5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en-US" sz="9600" b="1" i="0" u="none" strike="noStrike" kern="1200" cap="none" spc="0" normalizeH="0" baseline="0" noProof="0" dirty="0">
              <a:ln w="57150">
                <a:solidFill>
                  <a:srgbClr val="FFFFFF"/>
                </a:solidFill>
              </a:ln>
              <a:solidFill>
                <a:srgbClr val="ED5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739672" y="1660078"/>
            <a:ext cx="9148338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500" dirty="0">
                <a:ln w="57150">
                  <a:solidFill>
                    <a:schemeClr val="bg1"/>
                  </a:solidFill>
                </a:ln>
                <a:solidFill>
                  <a:srgbClr val="ED5565"/>
                </a:solidFill>
                <a:latin typeface="Coiny" panose="0200090306050006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1272167" y="1411235"/>
            <a:ext cx="9779510" cy="5494122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1272167" y="1589615"/>
            <a:ext cx="9435161" cy="5315742"/>
          </a:xfrm>
          <a:prstGeom prst="round2SameRect">
            <a:avLst/>
          </a:pr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644447B-48F4-49DE-8DBD-B83A3FA5184F}"/>
              </a:ext>
            </a:extLst>
          </p:cNvPr>
          <p:cNvGrpSpPr/>
          <p:nvPr/>
        </p:nvGrpSpPr>
        <p:grpSpPr>
          <a:xfrm>
            <a:off x="1542154" y="220728"/>
            <a:ext cx="9509523" cy="1012536"/>
            <a:chOff x="562398" y="428624"/>
            <a:chExt cx="6975691" cy="106997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7D9265D-389A-449A-9646-F68EF8904D12}"/>
                </a:ext>
              </a:extLst>
            </p:cNvPr>
            <p:cNvGrpSpPr/>
            <p:nvPr/>
          </p:nvGrpSpPr>
          <p:grpSpPr>
            <a:xfrm>
              <a:off x="562398" y="428624"/>
              <a:ext cx="6975691" cy="1069976"/>
              <a:chOff x="562398" y="428624"/>
              <a:chExt cx="6975691" cy="1069976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1249ACDE-8740-4649-A7D9-BC6C2BAEE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6380" y="484363"/>
                <a:ext cx="661170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38D786B-6E63-4014-805E-18321AF6D3CA}"/>
                  </a:ext>
                </a:extLst>
              </p:cNvPr>
              <p:cNvSpPr txBox="1"/>
              <p:nvPr/>
            </p:nvSpPr>
            <p:spPr>
              <a:xfrm>
                <a:off x="617671" y="595723"/>
                <a:ext cx="6667097" cy="7805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Nêu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đặt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tính</a:t>
                </a:r>
                <a:r>
                  <a:rPr lang="en-US" sz="48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4800" b="1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cách</a:t>
                </a:r>
                <a:r>
                  <a:rPr lang="en-US" sz="48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249ACDE-8740-4649-A7D9-BC6C2BAEE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107" y="428624"/>
                <a:ext cx="661170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8D786B-6E63-4014-805E-18321AF6D3CA}"/>
                  </a:ext>
                </a:extLst>
              </p:cNvPr>
              <p:cNvSpPr txBox="1"/>
              <p:nvPr/>
            </p:nvSpPr>
            <p:spPr>
              <a:xfrm>
                <a:off x="562398" y="539984"/>
                <a:ext cx="6667097" cy="7805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AFDEB0-3A54-48F1-ACB9-3259D4E9DEF7}"/>
                </a:ext>
              </a:extLst>
            </p:cNvPr>
            <p:cNvSpPr txBox="1"/>
            <p:nvPr/>
          </p:nvSpPr>
          <p:spPr>
            <a:xfrm>
              <a:off x="1272215" y="529816"/>
              <a:ext cx="65" cy="87813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C19DBB1E-BA53-4707-BCE4-A86B35F9EC2A}"/>
              </a:ext>
            </a:extLst>
          </p:cNvPr>
          <p:cNvSpPr txBox="1"/>
          <p:nvPr/>
        </p:nvSpPr>
        <p:spPr>
          <a:xfrm>
            <a:off x="7406212" y="2051051"/>
            <a:ext cx="222016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068AFF"/>
                </a:solidFill>
                <a:latin typeface="Calibri"/>
                <a:cs typeface="Calibri" panose="020F0502020204030204" pitchFamily="34" charset="0"/>
              </a:rPr>
              <a:t>70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A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– 45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68AFF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79625DF-1476-463B-8EA9-3B7A1A442101}"/>
              </a:ext>
            </a:extLst>
          </p:cNvPr>
          <p:cNvSpPr txBox="1"/>
          <p:nvPr/>
        </p:nvSpPr>
        <p:spPr>
          <a:xfrm>
            <a:off x="8066542" y="3049178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 smtClean="0">
                <a:solidFill>
                  <a:srgbClr val="ED5565"/>
                </a:solidFill>
                <a:latin typeface="Calibri"/>
                <a:cs typeface="Calibri" panose="020F0502020204030204" pitchFamily="34" charset="0"/>
              </a:rPr>
              <a:t>70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FE9B134-42EF-47D3-A5A2-3A53ACE77DBC}"/>
              </a:ext>
            </a:extLst>
          </p:cNvPr>
          <p:cNvSpPr txBox="1"/>
          <p:nvPr/>
        </p:nvSpPr>
        <p:spPr>
          <a:xfrm>
            <a:off x="8022021" y="4202344"/>
            <a:ext cx="97442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 smtClean="0">
                <a:solidFill>
                  <a:srgbClr val="ED5565"/>
                </a:solidFill>
                <a:latin typeface="Calibri"/>
                <a:cs typeface="Calibri" panose="020F0502020204030204" pitchFamily="34" charset="0"/>
              </a:rPr>
              <a:t>45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49C9AC5-54DA-47C9-AA71-8032746BCE48}"/>
              </a:ext>
            </a:extLst>
          </p:cNvPr>
          <p:cNvCxnSpPr/>
          <p:nvPr/>
        </p:nvCxnSpPr>
        <p:spPr>
          <a:xfrm>
            <a:off x="8000512" y="5097219"/>
            <a:ext cx="1019468" cy="0"/>
          </a:xfrm>
          <a:prstGeom prst="line">
            <a:avLst/>
          </a:prstGeom>
          <a:noFill/>
          <a:ln w="3810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7716998" y="4153890"/>
            <a:ext cx="406381" cy="0"/>
          </a:xfrm>
          <a:prstGeom prst="line">
            <a:avLst/>
          </a:prstGeom>
          <a:noFill/>
          <a:ln w="57150" cap="flat" cmpd="sng" algn="ctr">
            <a:solidFill>
              <a:srgbClr val="ED5565"/>
            </a:solidFill>
            <a:prstDash val="solid"/>
            <a:miter lim="800000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4462F51-2029-4B95-8AE3-6170ABB0934F}"/>
              </a:ext>
            </a:extLst>
          </p:cNvPr>
          <p:cNvSpPr txBox="1"/>
          <p:nvPr/>
        </p:nvSpPr>
        <p:spPr>
          <a:xfrm>
            <a:off x="1795462" y="2066897"/>
            <a:ext cx="4754507" cy="1009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ED5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45,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57C0C7-4BC0-465C-BC52-6CC260CC518A}"/>
              </a:ext>
            </a:extLst>
          </p:cNvPr>
          <p:cNvSpPr txBox="1"/>
          <p:nvPr/>
        </p:nvSpPr>
        <p:spPr>
          <a:xfrm>
            <a:off x="1859336" y="3431673"/>
            <a:ext cx="1988365" cy="4737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EEBB5D-99F8-436A-9087-11B2043B01D7}"/>
              </a:ext>
            </a:extLst>
          </p:cNvPr>
          <p:cNvSpPr txBox="1"/>
          <p:nvPr/>
        </p:nvSpPr>
        <p:spPr>
          <a:xfrm>
            <a:off x="1859336" y="4260918"/>
            <a:ext cx="2274662" cy="473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**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EEBB5D-99F8-436A-9087-11B2043B01D7}"/>
              </a:ext>
            </a:extLst>
          </p:cNvPr>
          <p:cNvSpPr txBox="1"/>
          <p:nvPr/>
        </p:nvSpPr>
        <p:spPr>
          <a:xfrm>
            <a:off x="1859336" y="5192447"/>
            <a:ext cx="3246914" cy="4716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**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8592868" y="5169702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>
                <a:solidFill>
                  <a:srgbClr val="ED5565"/>
                </a:solidFill>
                <a:cs typeface="Calibri" panose="020F0502020204030204" pitchFamily="34" charset="0"/>
              </a:rPr>
              <a:t>5</a:t>
            </a:r>
            <a:endParaRPr lang="en-US" sz="6600" b="1" spc="300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F3C002-5E1E-4C58-A767-A3654DF20670}"/>
              </a:ext>
            </a:extLst>
          </p:cNvPr>
          <p:cNvSpPr txBox="1"/>
          <p:nvPr/>
        </p:nvSpPr>
        <p:spPr>
          <a:xfrm>
            <a:off x="8066543" y="5156283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>
                <a:solidFill>
                  <a:srgbClr val="ED5565"/>
                </a:solidFill>
                <a:cs typeface="Calibri" panose="020F0502020204030204" pitchFamily="34" charset="0"/>
              </a:rPr>
              <a:t>2</a:t>
            </a:r>
            <a:endParaRPr lang="en-US" sz="6600" b="1" spc="300" dirty="0">
              <a:solidFill>
                <a:srgbClr val="ED5565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2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7" dur="2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1" grpId="0"/>
          <p:bldP spid="112" grpId="0"/>
          <p:bldP spid="25" grpId="0"/>
          <p:bldP spid="26" grpId="0"/>
          <p:bldP spid="27" grpId="0"/>
          <p:bldP spid="28" grpId="0"/>
          <p:bldP spid="21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7" dur="2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1" grpId="0"/>
          <p:bldP spid="112" grpId="0"/>
          <p:bldP spid="25" grpId="0"/>
          <p:bldP spid="26" grpId="0"/>
          <p:bldP spid="27" grpId="0"/>
          <p:bldP spid="28" grpId="0"/>
          <p:bldP spid="21" grpId="0"/>
          <p:bldP spid="2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267" y="1242756"/>
            <a:ext cx="6974590" cy="270890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2318535" y="1650745"/>
            <a:ext cx="5370060" cy="16181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b="1" dirty="0" err="1" smtClean="0">
                <a:solidFill>
                  <a:srgbClr val="ED5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b="1" dirty="0" smtClean="0">
                <a:solidFill>
                  <a:srgbClr val="ED5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ED5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b="1" dirty="0">
              <a:solidFill>
                <a:srgbClr val="ED5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207439" y="1411235"/>
            <a:ext cx="11712418" cy="5494122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244929" y="1589615"/>
            <a:ext cx="11300009" cy="5315742"/>
          </a:xfrm>
          <a:prstGeom prst="round2SameRect">
            <a:avLst/>
          </a:pr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CDB2E8-B17F-4D9F-A355-DDC062679EB0}"/>
              </a:ext>
            </a:extLst>
          </p:cNvPr>
          <p:cNvGrpSpPr/>
          <p:nvPr/>
        </p:nvGrpSpPr>
        <p:grpSpPr>
          <a:xfrm>
            <a:off x="365814" y="118608"/>
            <a:ext cx="3194738" cy="1114298"/>
            <a:chOff x="152400" y="199697"/>
            <a:chExt cx="3578363" cy="124810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49ACDE-8740-4649-A7D9-BC6C2BAEE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866" y="331194"/>
              <a:ext cx="2593897" cy="101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7D79B18-D6DF-4C3B-B407-F445E1222E4F}"/>
                </a:ext>
              </a:extLst>
            </p:cNvPr>
            <p:cNvSpPr/>
            <p:nvPr/>
          </p:nvSpPr>
          <p:spPr>
            <a:xfrm>
              <a:off x="152400" y="199697"/>
              <a:ext cx="1252728" cy="1248103"/>
            </a:xfrm>
            <a:prstGeom prst="ellipse">
              <a:avLst/>
            </a:prstGeom>
            <a:solidFill>
              <a:srgbClr val="1A7EAF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8D786B-6E63-4014-805E-18321AF6D3CA}"/>
                </a:ext>
              </a:extLst>
            </p:cNvPr>
            <p:cNvSpPr txBox="1"/>
            <p:nvPr/>
          </p:nvSpPr>
          <p:spPr>
            <a:xfrm>
              <a:off x="1922941" y="515971"/>
              <a:ext cx="1517191" cy="6894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AFDEB0-3A54-48F1-ACB9-3259D4E9DEF7}"/>
                </a:ext>
              </a:extLst>
            </p:cNvPr>
            <p:cNvSpPr txBox="1"/>
            <p:nvPr/>
          </p:nvSpPr>
          <p:spPr>
            <a:xfrm>
              <a:off x="605506" y="401896"/>
              <a:ext cx="351058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31541" y="1771650"/>
            <a:ext cx="6117184" cy="4911763"/>
            <a:chOff x="512216" y="2539933"/>
            <a:chExt cx="4015003" cy="4143480"/>
          </a:xfrm>
        </p:grpSpPr>
        <p:sp>
          <p:nvSpPr>
            <p:cNvPr id="3" name="Isosceles Triangle 2"/>
            <p:cNvSpPr/>
            <p:nvPr/>
          </p:nvSpPr>
          <p:spPr>
            <a:xfrm>
              <a:off x="512216" y="2539933"/>
              <a:ext cx="4015003" cy="144534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ED5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t="10952"/>
            <a:stretch/>
          </p:blipFill>
          <p:spPr>
            <a:xfrm>
              <a:off x="570572" y="3985276"/>
              <a:ext cx="3956647" cy="269813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522467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10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61304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6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4777674" y="4212081"/>
            <a:ext cx="40638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6732063" y="3671678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cs typeface="Calibri" panose="020F0502020204030204" pitchFamily="34" charset="0"/>
              </a:rPr>
              <a:t>=</a:t>
            </a:r>
            <a:endParaRPr lang="en-US" sz="6600" b="1" spc="300" dirty="0">
              <a:cs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85050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6641" y="3712784"/>
            <a:ext cx="562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22467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4</a:t>
            </a:r>
            <a:r>
              <a:rPr lang="en-US" sz="6000" dirty="0" smtClean="0">
                <a:solidFill>
                  <a:schemeClr val="tx1"/>
                </a:solidFill>
              </a:rPr>
              <a:t>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61304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16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4777674" y="5667132"/>
            <a:ext cx="40638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6732063" y="5126729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cs typeface="Calibri" panose="020F0502020204030204" pitchFamily="34" charset="0"/>
              </a:rPr>
              <a:t>=</a:t>
            </a:r>
            <a:endParaRPr lang="en-US" sz="6600" b="1" spc="300" dirty="0">
              <a:cs typeface="Calibri" panose="020F05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485050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40642" y="5167835"/>
            <a:ext cx="1119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24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8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6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207439" y="1411235"/>
            <a:ext cx="11712418" cy="5494122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244929" y="1589615"/>
            <a:ext cx="11300009" cy="5315742"/>
          </a:xfrm>
          <a:prstGeom prst="round2SameRect">
            <a:avLst/>
          </a:pr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CDB2E8-B17F-4D9F-A355-DDC062679EB0}"/>
              </a:ext>
            </a:extLst>
          </p:cNvPr>
          <p:cNvGrpSpPr/>
          <p:nvPr/>
        </p:nvGrpSpPr>
        <p:grpSpPr>
          <a:xfrm>
            <a:off x="365814" y="118608"/>
            <a:ext cx="3194738" cy="1114298"/>
            <a:chOff x="152400" y="199697"/>
            <a:chExt cx="3578363" cy="124810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49ACDE-8740-4649-A7D9-BC6C2BAEE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866" y="331194"/>
              <a:ext cx="2593897" cy="101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7D79B18-D6DF-4C3B-B407-F445E1222E4F}"/>
                </a:ext>
              </a:extLst>
            </p:cNvPr>
            <p:cNvSpPr/>
            <p:nvPr/>
          </p:nvSpPr>
          <p:spPr>
            <a:xfrm>
              <a:off x="152400" y="199697"/>
              <a:ext cx="1252728" cy="1248103"/>
            </a:xfrm>
            <a:prstGeom prst="ellipse">
              <a:avLst/>
            </a:prstGeom>
            <a:solidFill>
              <a:srgbClr val="1A7EAF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8D786B-6E63-4014-805E-18321AF6D3CA}"/>
                </a:ext>
              </a:extLst>
            </p:cNvPr>
            <p:cNvSpPr txBox="1"/>
            <p:nvPr/>
          </p:nvSpPr>
          <p:spPr>
            <a:xfrm>
              <a:off x="1922941" y="515971"/>
              <a:ext cx="1517191" cy="6894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AFDEB0-3A54-48F1-ACB9-3259D4E9DEF7}"/>
                </a:ext>
              </a:extLst>
            </p:cNvPr>
            <p:cNvSpPr txBox="1"/>
            <p:nvPr/>
          </p:nvSpPr>
          <p:spPr>
            <a:xfrm>
              <a:off x="605506" y="401896"/>
              <a:ext cx="351058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31541" y="1771650"/>
            <a:ext cx="6117184" cy="4911763"/>
            <a:chOff x="512216" y="2539933"/>
            <a:chExt cx="4015003" cy="4143480"/>
          </a:xfrm>
        </p:grpSpPr>
        <p:sp>
          <p:nvSpPr>
            <p:cNvPr id="3" name="Isosceles Triangle 2"/>
            <p:cNvSpPr/>
            <p:nvPr/>
          </p:nvSpPr>
          <p:spPr>
            <a:xfrm>
              <a:off x="512216" y="2539933"/>
              <a:ext cx="4015003" cy="144534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ED5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10952"/>
            <a:stretch/>
          </p:blipFill>
          <p:spPr>
            <a:xfrm>
              <a:off x="570572" y="3985276"/>
              <a:ext cx="3956647" cy="269813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522467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10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61304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8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4777674" y="4212081"/>
            <a:ext cx="40638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6732063" y="3671678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cs typeface="Calibri" panose="020F0502020204030204" pitchFamily="34" charset="0"/>
              </a:rPr>
              <a:t>=</a:t>
            </a:r>
            <a:endParaRPr lang="en-US" sz="6600" b="1" spc="300" dirty="0">
              <a:cs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85050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6641" y="3712784"/>
            <a:ext cx="562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22467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50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61304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28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4777674" y="5667132"/>
            <a:ext cx="40638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6732063" y="5126729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cs typeface="Calibri" panose="020F0502020204030204" pitchFamily="34" charset="0"/>
              </a:rPr>
              <a:t>=</a:t>
            </a:r>
            <a:endParaRPr lang="en-US" sz="6600" b="1" spc="300" dirty="0">
              <a:cs typeface="Calibri" panose="020F05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485050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40642" y="5167835"/>
            <a:ext cx="1119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22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207439" y="1411235"/>
            <a:ext cx="11712418" cy="5494122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244929" y="1589615"/>
            <a:ext cx="11300009" cy="5315742"/>
          </a:xfrm>
          <a:prstGeom prst="round2SameRect">
            <a:avLst/>
          </a:pr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CDB2E8-B17F-4D9F-A355-DDC062679EB0}"/>
              </a:ext>
            </a:extLst>
          </p:cNvPr>
          <p:cNvGrpSpPr/>
          <p:nvPr/>
        </p:nvGrpSpPr>
        <p:grpSpPr>
          <a:xfrm>
            <a:off x="365814" y="118608"/>
            <a:ext cx="3194738" cy="1114298"/>
            <a:chOff x="152400" y="199697"/>
            <a:chExt cx="3578363" cy="124810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49ACDE-8740-4649-A7D9-BC6C2BAEE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866" y="331194"/>
              <a:ext cx="2593897" cy="101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7D79B18-D6DF-4C3B-B407-F445E1222E4F}"/>
                </a:ext>
              </a:extLst>
            </p:cNvPr>
            <p:cNvSpPr/>
            <p:nvPr/>
          </p:nvSpPr>
          <p:spPr>
            <a:xfrm>
              <a:off x="152400" y="199697"/>
              <a:ext cx="1252728" cy="1248103"/>
            </a:xfrm>
            <a:prstGeom prst="ellipse">
              <a:avLst/>
            </a:prstGeom>
            <a:solidFill>
              <a:srgbClr val="1A7EAF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8D786B-6E63-4014-805E-18321AF6D3CA}"/>
                </a:ext>
              </a:extLst>
            </p:cNvPr>
            <p:cNvSpPr txBox="1"/>
            <p:nvPr/>
          </p:nvSpPr>
          <p:spPr>
            <a:xfrm>
              <a:off x="1922941" y="515971"/>
              <a:ext cx="1517191" cy="6894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AFDEB0-3A54-48F1-ACB9-3259D4E9DEF7}"/>
                </a:ext>
              </a:extLst>
            </p:cNvPr>
            <p:cNvSpPr txBox="1"/>
            <p:nvPr/>
          </p:nvSpPr>
          <p:spPr>
            <a:xfrm>
              <a:off x="605506" y="401896"/>
              <a:ext cx="351058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31541" y="1771650"/>
            <a:ext cx="6117184" cy="4911763"/>
            <a:chOff x="512216" y="2539933"/>
            <a:chExt cx="4015003" cy="4143480"/>
          </a:xfrm>
        </p:grpSpPr>
        <p:sp>
          <p:nvSpPr>
            <p:cNvPr id="3" name="Isosceles Triangle 2"/>
            <p:cNvSpPr/>
            <p:nvPr/>
          </p:nvSpPr>
          <p:spPr>
            <a:xfrm>
              <a:off x="512216" y="2539933"/>
              <a:ext cx="4015003" cy="144534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ED5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0952"/>
            <a:stretch/>
          </p:blipFill>
          <p:spPr>
            <a:xfrm>
              <a:off x="570572" y="3985276"/>
              <a:ext cx="3956647" cy="269813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522467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10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61304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4777674" y="4212081"/>
            <a:ext cx="40638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6732063" y="3671678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cs typeface="Calibri" panose="020F0502020204030204" pitchFamily="34" charset="0"/>
              </a:rPr>
              <a:t>=</a:t>
            </a:r>
            <a:endParaRPr lang="en-US" sz="6600" b="1" spc="300" dirty="0">
              <a:cs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85050" y="3753891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6641" y="3712784"/>
            <a:ext cx="562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7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22467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9</a:t>
            </a:r>
            <a:r>
              <a:rPr lang="en-US" sz="6000" dirty="0" smtClean="0">
                <a:solidFill>
                  <a:schemeClr val="tx1"/>
                </a:solidFill>
              </a:rPr>
              <a:t>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61304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63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4777674" y="5667132"/>
            <a:ext cx="40638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B136774-AAA3-4D42-A6E4-3DB6A4552BF7}"/>
              </a:ext>
            </a:extLst>
          </p:cNvPr>
          <p:cNvSpPr txBox="1"/>
          <p:nvPr/>
        </p:nvSpPr>
        <p:spPr>
          <a:xfrm>
            <a:off x="6732063" y="5126729"/>
            <a:ext cx="46807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6600" b="1" spc="300" dirty="0" smtClean="0">
                <a:cs typeface="Calibri" panose="020F0502020204030204" pitchFamily="34" charset="0"/>
              </a:rPr>
              <a:t>=</a:t>
            </a:r>
            <a:endParaRPr lang="en-US" sz="6600" b="1" spc="300" dirty="0">
              <a:cs typeface="Calibri" panose="020F05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485050" y="5208942"/>
            <a:ext cx="10858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40642" y="5167835"/>
            <a:ext cx="1119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27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207439" y="1411235"/>
            <a:ext cx="11712418" cy="5494122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207439" y="1589615"/>
            <a:ext cx="11300009" cy="5315742"/>
          </a:xfrm>
          <a:prstGeom prst="round2SameRect">
            <a:avLst/>
          </a:pr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CDB2E8-B17F-4D9F-A355-DDC062679EB0}"/>
              </a:ext>
            </a:extLst>
          </p:cNvPr>
          <p:cNvGrpSpPr/>
          <p:nvPr/>
        </p:nvGrpSpPr>
        <p:grpSpPr>
          <a:xfrm>
            <a:off x="365814" y="118608"/>
            <a:ext cx="10427372" cy="1114298"/>
            <a:chOff x="152400" y="199697"/>
            <a:chExt cx="11679494" cy="124810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49ACDE-8740-4649-A7D9-BC6C2BAEE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867" y="331194"/>
              <a:ext cx="10695027" cy="101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7D79B18-D6DF-4C3B-B407-F445E1222E4F}"/>
                </a:ext>
              </a:extLst>
            </p:cNvPr>
            <p:cNvSpPr/>
            <p:nvPr/>
          </p:nvSpPr>
          <p:spPr>
            <a:xfrm>
              <a:off x="152400" y="199697"/>
              <a:ext cx="1252728" cy="1248103"/>
            </a:xfrm>
            <a:prstGeom prst="ellipse">
              <a:avLst/>
            </a:prstGeom>
            <a:solidFill>
              <a:srgbClr val="1A7EAF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8D786B-6E63-4014-805E-18321AF6D3CA}"/>
                </a:ext>
              </a:extLst>
            </p:cNvPr>
            <p:cNvSpPr txBox="1"/>
            <p:nvPr/>
          </p:nvSpPr>
          <p:spPr>
            <a:xfrm>
              <a:off x="2016305" y="515971"/>
              <a:ext cx="8407310" cy="6894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ngựa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AFDEB0-3A54-48F1-ACB9-3259D4E9DEF7}"/>
                </a:ext>
              </a:extLst>
            </p:cNvPr>
            <p:cNvSpPr txBox="1"/>
            <p:nvPr/>
          </p:nvSpPr>
          <p:spPr>
            <a:xfrm>
              <a:off x="584428" y="401896"/>
              <a:ext cx="393213" cy="9307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5" b="36984" l="3704" r="34352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61653" b="63276"/>
          <a:stretch/>
        </p:blipFill>
        <p:spPr>
          <a:xfrm>
            <a:off x="1192996" y="1245231"/>
            <a:ext cx="2050417" cy="25563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068" b="69488" l="1019" r="33889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36453" r="59310" b="27187"/>
          <a:stretch/>
        </p:blipFill>
        <p:spPr>
          <a:xfrm>
            <a:off x="477947" y="3610738"/>
            <a:ext cx="1981114" cy="23046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509" b="100000" l="19259" r="52130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5640" t="62666" r="43670" b="974"/>
          <a:stretch/>
        </p:blipFill>
        <p:spPr>
          <a:xfrm>
            <a:off x="1900855" y="4559533"/>
            <a:ext cx="2043423" cy="23771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367" b="97440" l="51852" r="97130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3320" t="58297" r="1396" b="5343"/>
          <a:stretch/>
        </p:blipFill>
        <p:spPr>
          <a:xfrm>
            <a:off x="5157914" y="5224535"/>
            <a:ext cx="1637968" cy="17121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734" b="61807" l="52222" r="97500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0162" t="30247" r="-360" b="33393"/>
          <a:stretch/>
        </p:blipFill>
        <p:spPr>
          <a:xfrm>
            <a:off x="4948657" y="3361780"/>
            <a:ext cx="1815729" cy="17121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67" b="34139" l="51944" r="97315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741" t="-338" r="61" b="63978"/>
          <a:stretch/>
        </p:blipFill>
        <p:spPr>
          <a:xfrm>
            <a:off x="5032483" y="1332855"/>
            <a:ext cx="1815729" cy="1712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42704" l="28519" r="63704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9637" t="388" r="34437" b="55942"/>
          <a:stretch/>
        </p:blipFill>
        <p:spPr>
          <a:xfrm>
            <a:off x="8455977" y="2307492"/>
            <a:ext cx="1328381" cy="18135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4790" b="85903" l="3056" r="38241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652" t="34872" r="61422" b="21458"/>
          <a:stretch/>
        </p:blipFill>
        <p:spPr>
          <a:xfrm>
            <a:off x="8381154" y="5016951"/>
            <a:ext cx="1383201" cy="18884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776" b="94889" l="48056" r="85741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954" t="43005" r="14120" b="4139"/>
          <a:stretch/>
        </p:blipFill>
        <p:spPr>
          <a:xfrm>
            <a:off x="9731775" y="3787361"/>
            <a:ext cx="1432825" cy="2367642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517954" y="670769"/>
            <a:ext cx="5291817" cy="2871328"/>
            <a:chOff x="6628041" y="930245"/>
            <a:chExt cx="5291817" cy="2871328"/>
          </a:xfrm>
        </p:grpSpPr>
        <p:sp>
          <p:nvSpPr>
            <p:cNvPr id="41" name="Rounded Rectangle 40"/>
            <p:cNvSpPr/>
            <p:nvPr/>
          </p:nvSpPr>
          <p:spPr>
            <a:xfrm>
              <a:off x="7300198" y="1589615"/>
              <a:ext cx="4619660" cy="2211958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2" descr="Cartoon Bee. Cute Insect Character. Vector Illustration Stock Vector -  Illustration of characters, kids: 168706631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8041" y="930245"/>
              <a:ext cx="1344313" cy="1344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38D786B-6E63-4014-805E-18321AF6D3CA}"/>
                </a:ext>
              </a:extLst>
            </p:cNvPr>
            <p:cNvSpPr txBox="1"/>
            <p:nvPr/>
          </p:nvSpPr>
          <p:spPr>
            <a:xfrm>
              <a:off x="7454740" y="2004715"/>
              <a:ext cx="4453446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ngựa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ngựa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5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978E-6 0.00162 C 0.00352 -0.01504 0.01576 -0.03078 0.02019 -0.03078 C 0.04767 -0.03078 0.07593 0.22518 0.07593 0.48114 C 0.07593 0.352 0.09025 0.22518 0.10366 0.22518 C 0.1176 0.22518 0.13101 0.35362 0.13101 0.48114 C 0.13101 0.41726 0.13804 0.352 0.14521 0.352 C 0.15211 0.352 0.15927 0.41541 0.15927 0.48114 C 0.15927 0.44804 0.16292 0.41726 0.16643 0.41726 C 0.16995 0.41726 0.17333 0.44989 0.17333 0.48114 C 0.17333 0.46424 0.17516 0.44804 0.17698 0.44804 C 0.17789 0.44804 0.1805 0.46471 0.1805 0.48114 C 0.1805 0.47281 0.18141 0.46424 0.18219 0.46424 C 0.18219 0.46609 0.18401 0.47211 0.18401 0.48114 C 0.18401 0.47651 0.18401 0.47281 0.18492 0.47281 C 0.18492 0.47466 0.18597 0.4772 0.18597 0.48114 C 0.18597 0.47905 0.18597 0.47651 0.18597 0.47466 C 0.18688 0.47466 0.18688 0.47651 0.18688 0.47905 C 0.18779 0.47905 0.18779 0.4772 0.18779 0.47466 C 0.18883 0.47466 0.18883 0.47651 0.18883 0.47905 " pathEditMode="relative" rAng="0" ptsTypes="AAAAAAAAAAAAAAAAA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1" y="22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698E-6 4.42027E-7 C 0.00495 0.01203 0.02214 0.02361 0.02852 0.02361 C 0.0668 0.02361 0.10652 -0.16015 0.10652 -0.34367 C 0.10652 -0.25133 0.12645 -0.16015 0.14494 -0.16015 C 0.16473 -0.16015 0.18336 -0.25249 0.18336 -0.34367 C 0.18336 -0.29808 0.19325 -0.25133 0.20328 -0.25133 C 0.21305 -0.25133 0.22294 -0.29669 0.22294 -0.34367 C 0.22294 -0.3203 0.22815 -0.29808 0.23297 -0.29808 C 0.23792 -0.29808 0.24274 -0.32145 0.24274 -0.34367 C 0.24274 -0.33187 0.24521 -0.3203 0.24769 -0.3203 C 0.24912 -0.3203 0.25277 -0.3321 0.25277 -0.34367 C 0.25277 -0.33789 0.25407 -0.33187 0.25524 -0.33187 C 0.25524 -0.33326 0.25771 -0.33765 0.25771 -0.34367 C 0.25771 -0.34066 0.25771 -0.33789 0.25889 -0.33789 C 0.25889 -0.33927 0.26019 -0.34113 0.26019 -0.34367 C 0.26019 -0.34251 0.26019 -0.34066 0.26019 -0.33927 C 0.26149 -0.33927 0.26149 -0.34066 0.26149 -0.34251 C 0.26279 -0.34251 0.26279 -0.34113 0.26279 -0.33927 C 0.26423 -0.33927 0.26423 -0.34066 0.26423 -0.34251 " pathEditMode="relative" rAng="0" ptsTypes="AAAAAAAAAAAAAAAAA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5" y="-16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843E-6 0.02268 C 0.00691 0.02314 0.03126 0.02361 0.04037 0.02361 C 0.09455 0.02361 0.15094 0.01782 0.15094 0.01227 C 0.15094 0.01504 0.17906 0.01782 0.20537 0.01782 C 0.23337 0.01782 0.2598 0.01504 0.2598 0.01227 C 0.2598 0.01365 0.27374 0.01504 0.28793 0.01504 C 0.30187 0.01504 0.3158 0.01365 0.3158 0.01227 C 0.3158 0.01296 0.32322 0.01365 0.33 0.01365 C 0.33703 0.01365 0.34393 0.01273 0.34393 0.01227 C 0.34393 0.0125 0.34745 0.01296 0.35096 0.01296 C 0.35292 0.01296 0.35812 0.0125 0.35812 0.01227 C 0.35812 0.01227 0.35995 0.0125 0.36164 0.0125 C 0.36164 0.0125 0.36516 0.01227 0.36516 0.01227 C 0.36516 0.01227 0.36516 0.01227 0.36672 0.01227 C 0.36672 0.01227 0.36867 0.01227 0.36867 0.01227 C 0.36867 0.01227 0.36867 0.01227 0.36867 0.01227 C 0.3705 0.01227 0.3705 0.01227 0.3705 0.01227 C 0.37232 0.01227 0.37232 0.01227 0.37232 0.01227 C 0.3744 0.01227 0.3744 0.01227 0.3744 0.01227 " pathEditMode="relative" rAng="0" ptsTypes="AAAAAAAAAAAAAAAAA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3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8962E-6 0.00532 C -0.0069 0.00139 -0.03112 -0.00116 -0.04011 -0.00116 C -0.09389 -0.00116 -0.14989 0.04166 -0.14989 0.08355 C -0.14989 0.06249 -0.17775 0.04166 -0.20367 0.04166 C -0.23154 0.04166 -0.25771 0.06249 -0.25771 0.08355 C -0.25771 0.0729 -0.27152 0.06249 -0.28571 0.06249 C -0.29951 0.06249 -0.31332 0.0729 -0.31332 0.08355 C -0.31332 0.07822 -0.32074 0.0729 -0.32738 0.0729 C -0.33441 0.0729 -0.34119 0.07961 -0.34119 0.08355 C -0.34119 0.08077 -0.3447 0.07822 -0.34822 0.07822 C -0.35017 0.07822 -0.35525 0.08077 -0.35525 0.08355 C -0.35525 0.08077 -0.35707 0.08077 -0.35877 0.08077 C -0.35877 0.07961 -0.36228 0.08355 -0.36228 0.08077 C -0.36228 0.08355 -0.36228 0.08077 -0.36385 0.08355 C -0.36385 0.08077 -0.3658 0.08355 -0.3658 0.08077 C -0.3658 0.08355 -0.3658 0.08077 -0.3658 0.08355 C -0.36762 0.08355 -0.36762 0.08077 -0.36762 0.08355 C -0.36944 0.08355 -0.36944 0.08077 -0.36944 0.08355 C -0.37127 0.08355 -0.37127 0.08077 -0.37127 0.08355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0" y="35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185E-6 5.90141E-7 C -0.00482 0.00602 -0.02148 0.01041 -0.02761 0.01041 C -0.06446 0.01041 -0.10288 -0.05855 -0.10288 -0.12613 C -0.10288 -0.09211 -0.12202 -0.05855 -0.13973 -0.05855 C -0.15874 -0.05855 -0.17671 -0.09211 -0.17671 -0.12613 C -0.17671 -0.10923 -0.18622 -0.09211 -0.19599 -0.09211 C -0.20549 -0.09211 -0.21487 -0.10923 -0.21487 -0.12613 C -0.21487 -0.1178 -0.21995 -0.10923 -0.22451 -0.10923 C -0.22932 -0.10923 -0.23401 -0.11988 -0.23401 -0.12613 C -0.23401 -0.12173 -0.23636 -0.1178 -0.23883 -0.1178 C -0.24013 -0.1178 -0.24365 -0.12173 -0.24365 -0.12613 C -0.24365 -0.12173 -0.24482 -0.12173 -0.24599 -0.12173 C -0.24599 -0.11988 -0.24847 -0.12613 -0.24847 -0.12173 C -0.24847 -0.12613 -0.24847 -0.12173 -0.24951 -0.12613 C -0.24951 -0.12173 -0.25081 -0.12613 -0.25081 -0.12173 C -0.25081 -0.12613 -0.25081 -0.12173 -0.25081 -0.12613 C -0.25211 -0.12613 -0.25211 -0.12173 -0.25211 -0.12613 C -0.25329 -0.12613 -0.25329 -0.12173 -0.25329 -0.12613 C -0.25446 -0.12613 -0.25446 -0.12173 -0.25446 -0.12613 " pathEditMode="relative" rAng="0" ptsTypes="AAAAAAAAAAAAAAAAA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3" y="-5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907E-6 -0.00648 C -0.00274 0.02037 -0.01211 0.03934 -0.01537 0.03934 C -0.03594 0.03934 -0.05743 -0.26845 -0.05743 -0.56954 C -0.05743 -0.41749 -0.06798 -0.26845 -0.07788 -0.26845 C -0.08856 -0.26845 -0.09845 -0.41749 -0.09845 -0.56954 C -0.09845 -0.49363 -0.10379 -0.41749 -0.10926 -0.41749 C -0.11447 -0.41749 -0.11981 -0.49363 -0.11981 -0.56954 C -0.11981 -0.53228 -0.12254 -0.49363 -0.12515 -0.49363 C -0.12775 -0.49363 -0.13049 -0.54131 -0.13049 -0.56954 C -0.13049 -0.5501 -0.13166 -0.53228 -0.13309 -0.53228 C -0.13374 -0.53228 -0.13583 -0.5501 -0.13583 -0.56954 C -0.13583 -0.5501 -0.13648 -0.5501 -0.137 -0.5501 C -0.137 -0.54131 -0.13843 -0.56954 -0.13843 -0.5501 C -0.13843 -0.56954 -0.13843 -0.5501 -0.13908 -0.56954 C -0.13908 -0.5501 -0.13973 -0.56954 -0.13973 -0.5501 C -0.13973 -0.56954 -0.13973 -0.5501 -0.13973 -0.56954 C -0.14052 -0.56954 -0.14052 -0.5501 -0.14052 -0.56954 C -0.14117 -0.56954 -0.14117 -0.5501 -0.14117 -0.56954 C -0.14169 -0.56954 -0.14169 -0.5501 -0.14169 -0.56954 " pathEditMode="relative" rAng="0" ptsTypes="AAAAAAAAAAAAAAAAA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4" y="-25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207439" y="244929"/>
            <a:ext cx="11777732" cy="6660428"/>
          </a:xfrm>
          <a:prstGeom prst="round2SameRect">
            <a:avLst/>
          </a:prstGeom>
          <a:solidFill>
            <a:srgbClr val="9DE4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2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207439" y="542667"/>
            <a:ext cx="11418504" cy="6444181"/>
          </a:xfrm>
          <a:prstGeom prst="round2SameRect">
            <a:avLst/>
          </a:pr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CDB2E8-B17F-4D9F-A355-DDC062679EB0}"/>
              </a:ext>
            </a:extLst>
          </p:cNvPr>
          <p:cNvGrpSpPr/>
          <p:nvPr/>
        </p:nvGrpSpPr>
        <p:grpSpPr>
          <a:xfrm>
            <a:off x="2197" y="1153415"/>
            <a:ext cx="995743" cy="992067"/>
            <a:chOff x="244245" y="581388"/>
            <a:chExt cx="1252728" cy="124810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7D79B18-D6DF-4C3B-B407-F445E1222E4F}"/>
                </a:ext>
              </a:extLst>
            </p:cNvPr>
            <p:cNvSpPr/>
            <p:nvPr/>
          </p:nvSpPr>
          <p:spPr>
            <a:xfrm>
              <a:off x="244245" y="581388"/>
              <a:ext cx="1252728" cy="1248103"/>
            </a:xfrm>
            <a:prstGeom prst="ellipse">
              <a:avLst/>
            </a:prstGeom>
            <a:solidFill>
              <a:srgbClr val="1A7EAF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AFDEB0-3A54-48F1-ACB9-3259D4E9DEF7}"/>
                </a:ext>
              </a:extLst>
            </p:cNvPr>
            <p:cNvSpPr txBox="1"/>
            <p:nvPr/>
          </p:nvSpPr>
          <p:spPr>
            <a:xfrm>
              <a:off x="674002" y="672664"/>
              <a:ext cx="393213" cy="9307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9" b="100000" l="2315" r="98056">
                        <a14:foregroundMark x1="12037" y1="46069" x2="9537" y2="50504"/>
                        <a14:foregroundMark x1="11019" y1="54335" x2="14074" y2="65323"/>
                        <a14:foregroundMark x1="15926" y1="59375" x2="15741" y2="72883"/>
                        <a14:foregroundMark x1="15185" y1="39819" x2="6944" y2="53730"/>
                        <a14:foregroundMark x1="8426" y1="54335" x2="11944" y2="66431"/>
                        <a14:foregroundMark x1="9907" y1="63004" x2="20278" y2="751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6363" y="3187835"/>
            <a:ext cx="3734050" cy="34297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38D786B-6E63-4014-805E-18321AF6D3CA}"/>
              </a:ext>
            </a:extLst>
          </p:cNvPr>
          <p:cNvSpPr txBox="1"/>
          <p:nvPr/>
        </p:nvSpPr>
        <p:spPr>
          <a:xfrm>
            <a:off x="1203182" y="726120"/>
            <a:ext cx="1018158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con, 7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09B841-DA03-4172-9E90-87954B5D878F}"/>
              </a:ext>
            </a:extLst>
          </p:cNvPr>
          <p:cNvSpPr txBox="1"/>
          <p:nvPr/>
        </p:nvSpPr>
        <p:spPr>
          <a:xfrm>
            <a:off x="1150956" y="4134058"/>
            <a:ext cx="59914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C58BBC-411F-4DE4-A87D-13E43307F60A}"/>
              </a:ext>
            </a:extLst>
          </p:cNvPr>
          <p:cNvSpPr txBox="1"/>
          <p:nvPr/>
        </p:nvSpPr>
        <p:spPr>
          <a:xfrm>
            <a:off x="2657425" y="2690874"/>
            <a:ext cx="200215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D1613E-DADB-4030-8744-D8B7825FBC39}"/>
              </a:ext>
            </a:extLst>
          </p:cNvPr>
          <p:cNvSpPr txBox="1"/>
          <p:nvPr/>
        </p:nvSpPr>
        <p:spPr>
          <a:xfrm>
            <a:off x="1711719" y="4828519"/>
            <a:ext cx="272029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– 7 = 13 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8C43D49-F4E4-4199-AE6F-F821B01AEAEE}"/>
              </a:ext>
            </a:extLst>
          </p:cNvPr>
          <p:cNvSpPr txBox="1"/>
          <p:nvPr/>
        </p:nvSpPr>
        <p:spPr>
          <a:xfrm>
            <a:off x="4351669" y="4828519"/>
            <a:ext cx="187230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D1613E-DADB-4030-8744-D8B7825FBC39}"/>
              </a:ext>
            </a:extLst>
          </p:cNvPr>
          <p:cNvSpPr txBox="1"/>
          <p:nvPr/>
        </p:nvSpPr>
        <p:spPr>
          <a:xfrm>
            <a:off x="1787195" y="5505627"/>
            <a:ext cx="419986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 con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25"/>
                            </p:stCondLst>
                            <p:childTnLst>
                              <p:par>
                                <p:cTn id="8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1D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1D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111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11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小学语文课件范本PPT-爱护水资源"/>
  <p:tag name="INKNOELEADERBOARD" val="157656900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5628</TotalTime>
  <Words>290</Words>
  <Application>Microsoft Office PowerPoint</Application>
  <PresentationFormat>Custom</PresentationFormat>
  <Paragraphs>95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37" baseType="lpstr">
      <vt:lpstr>Coiny</vt:lpstr>
      <vt:lpstr>Times New Roman</vt:lpstr>
      <vt:lpstr>Signika</vt:lpstr>
      <vt:lpstr>#9Slide02 Noi dung dai</vt:lpstr>
      <vt:lpstr>Calibri</vt:lpstr>
      <vt:lpstr>等线</vt:lpstr>
      <vt:lpstr>Arial</vt:lpstr>
      <vt:lpstr>等线 Light</vt:lpstr>
      <vt:lpstr>ITC Avant Garde Std Bk</vt:lpstr>
      <vt:lpstr>宋体</vt:lpstr>
      <vt:lpstr>Open Sans Extrabold</vt:lpstr>
      <vt:lpstr>LiHei Pro</vt:lpstr>
      <vt:lpstr>迷你简汉真广标</vt:lpstr>
      <vt:lpstr>Impact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小学语文课件范本PPT-爱护水资源</dc:title>
  <dc:creator>lxl</dc:creator>
  <cp:lastModifiedBy>Admin</cp:lastModifiedBy>
  <cp:revision>3220</cp:revision>
  <dcterms:created xsi:type="dcterms:W3CDTF">2015-12-01T09:06:39Z</dcterms:created>
  <dcterms:modified xsi:type="dcterms:W3CDTF">2021-12-03T07:15:40Z</dcterms:modified>
</cp:coreProperties>
</file>